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7" autoAdjust="0"/>
  </p:normalViewPr>
  <p:slideViewPr>
    <p:cSldViewPr>
      <p:cViewPr varScale="1">
        <p:scale>
          <a:sx n="77" d="100"/>
          <a:sy n="77" d="100"/>
        </p:scale>
        <p:origin x="188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21C818A-942E-4DD7-A722-29A769DD44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70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8054C2D-70E9-4B67-BA43-17DE5D73BDCF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4D2428A-DE71-4DEF-B1EA-547A425985B1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902297A-E1F5-4B89-A680-1446A17A5FE7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47707E3-C4E0-4036-B240-A022C3EA8667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0347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232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我神乃是大能堡壘，永不失敗永堅固；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A mighty Fortress is our God, a Bulwark never failing;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致命危難密佈四圍，祂是我們的幫助。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Our Helper He, amid the flood, of mortal ills prevailing;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我們素來仇敵，仍然害我不息，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For still our ancient foe, doth seek to work us woe;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詭計能力都大，又配狠心毒辣，世界無人可對手。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His craft and </a:t>
            </a:r>
            <a:r>
              <a:rPr lang="en-US" altLang="zh-CN" sz="2400" dirty="0" err="1"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 are great, and, armed with cruel hate,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On earth is not his equal.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H654</a:t>
            </a:r>
            <a:r>
              <a:rPr lang="en-US" altLang="zh-CN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我神乃是大能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堡壘</a:t>
            </a:r>
            <a:r>
              <a:rPr lang="zh-TW" altLang="en-US" sz="2600" i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i="1" dirty="0"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 MIGHTY FORTRESS IS OUR GOD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74112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我們若信自己力量，我們爭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戰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必失敗；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Did we in our own strength confide, our striving would be losing;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我們這邊有一適當合神心意的人在。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Were not the right man on our side, the man of God’s own choosing;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如問此人名字，基督耶穌就是，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 err="1">
                <a:latin typeface="Times New Roman" pitchFamily="18" charset="0"/>
                <a:ea typeface="標楷體" pitchFamily="65" charset="-120"/>
              </a:rPr>
              <a:t>Dost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 ask who that may be</a:t>
            </a:r>
            <a:r>
              <a:rPr lang="zh-CN" altLang="en-US" sz="2400" dirty="0">
                <a:latin typeface="Times New Roman" pitchFamily="18" charset="0"/>
                <a:ea typeface="標楷體" pitchFamily="65" charset="-120"/>
              </a:rPr>
              <a:t>？ 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Christ Jesus, it is He;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就是萬王之王，萬世萬代一樣，只有祂能得全勝。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Lord </a:t>
            </a:r>
            <a:r>
              <a:rPr lang="en-US" altLang="zh-CN" sz="2400" dirty="0" err="1">
                <a:latin typeface="Times New Roman" pitchFamily="18" charset="0"/>
                <a:ea typeface="標楷體" pitchFamily="65" charset="-120"/>
              </a:rPr>
              <a:t>Sabaoth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 His Name, from age to age the same,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And He must win the battle.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67414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世界雖然充滿鬼魅，想以驚嚇來敗壞；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And though this world with devils filled; should threaten to undo us;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我也不怕，因神定規真理藉我來奏凱。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We will not fear, for God hath willed His truth to triumph through us;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黑暗君王猙獰，我們並不戰兢，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The Prince of Darkness grim, we tremble not for Him;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我忍受牠怒氣，因牠結局已急，一言就使牠傾倒。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His rage we can endure, for lo! his doom is sure,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One little word shall fell him.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3694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r>
              <a:rPr lang="en-US" altLang="zh-CN" sz="2400" dirty="0">
                <a:ea typeface="新細明體" pitchFamily="18" charset="-120"/>
              </a:rPr>
              <a:t>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主言超越世界全權，神旨成功不延遲；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That word above all earthly powers, no thanks to them </a:t>
            </a:r>
            <a:r>
              <a:rPr lang="en-US" altLang="zh-CN" sz="2400" dirty="0" err="1">
                <a:latin typeface="Times New Roman" pitchFamily="18" charset="0"/>
                <a:ea typeface="標楷體" pitchFamily="65" charset="-120"/>
              </a:rPr>
              <a:t>abideth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藉主與我同在一邊，我有聖靈和恩賜。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The Spirit and the gifts are ours through Him who with us </a:t>
            </a:r>
            <a:r>
              <a:rPr lang="en-US" altLang="zh-CN" sz="2400" dirty="0" err="1">
                <a:latin typeface="Times New Roman" pitchFamily="18" charset="0"/>
                <a:ea typeface="標楷體" pitchFamily="65" charset="-120"/>
              </a:rPr>
              <a:t>sideth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財物以及親友，任其損失無有，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Let goods and kindred go, this mortal life also;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就是殺害身體，真理仍然屹立，神的國度永遠存。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The body they may kill; God’s truth </a:t>
            </a:r>
            <a:r>
              <a:rPr lang="en-US" altLang="zh-CN" sz="2400" dirty="0" err="1">
                <a:latin typeface="Times New Roman" pitchFamily="18" charset="0"/>
                <a:ea typeface="標楷體" pitchFamily="65" charset="-120"/>
              </a:rPr>
              <a:t>abideth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 still,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His Kingdom is forever.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40</TotalTime>
  <Words>520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宋体</vt:lpstr>
      <vt:lpstr>Microsoft JhengHei</vt:lpstr>
      <vt:lpstr>新細明體</vt:lpstr>
      <vt:lpstr>DFKai-SB</vt:lpstr>
      <vt:lpstr>DFKai-SB</vt:lpstr>
      <vt:lpstr>細明體</vt:lpstr>
      <vt:lpstr>Arial</vt:lpstr>
      <vt:lpstr>Arial Narrow</vt:lpstr>
      <vt:lpstr>Times New Roman</vt:lpstr>
      <vt:lpstr>Wingdings</vt:lpstr>
      <vt:lpstr>cccta_hymn</vt:lpstr>
      <vt:lpstr>H654  我神乃是大能堡壘  A MIGHTY FORTRESS IS OUR GOD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H654 我神乃是大能堡壘 A MIGHTY FORTRESS IS OUR GOD</dc:title>
  <dc:subject>Hymnary 聖徒詩歌</dc:subject>
  <dc:creator>Martin Luther</dc:creator>
  <cp:lastModifiedBy>Timothy Liang</cp:lastModifiedBy>
  <cp:revision>21</cp:revision>
  <dcterms:created xsi:type="dcterms:W3CDTF">2001-06-20T21:32:30Z</dcterms:created>
  <dcterms:modified xsi:type="dcterms:W3CDTF">2017-08-06T15:37:57Z</dcterms:modified>
</cp:coreProperties>
</file>